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8" r:id="rId3"/>
    <p:sldMasterId id="2147483685" r:id="rId4"/>
    <p:sldMasterId id="214748369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63E1A5-1729-4CE1-8A8C-71846115402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AAA1F5-ECB2-4822-9C32-B24731184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8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0396"/>
            <a:ext cx="10972800" cy="3237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0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73385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7" y="23366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94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301"/>
            <a:ext cx="5384800" cy="324998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301"/>
            <a:ext cx="5384800" cy="324998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62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3688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3451"/>
            <a:ext cx="5386917" cy="26269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53688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93451"/>
            <a:ext cx="5389033" cy="26269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3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3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49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80342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44319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09526"/>
            <a:ext cx="4011084" cy="3495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83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62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12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120" y="331772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35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039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039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9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91" y="2358574"/>
            <a:ext cx="10363200" cy="6531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791" y="3023811"/>
            <a:ext cx="8534400" cy="117323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2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578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6578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95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863903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338668"/>
            <a:ext cx="6973711" cy="5714925"/>
          </a:xfr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06287"/>
            <a:ext cx="4011084" cy="481987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40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4812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1" y="612775"/>
            <a:ext cx="10582527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81486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81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09600" y="139458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70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458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27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F89A6CB3-8547-5041-8461-31E311134943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837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5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009045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08001"/>
            <a:ext cx="6815667" cy="56181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27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F89A6CB3-8547-5041-8461-31E311134943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837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0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57" y="5223926"/>
            <a:ext cx="8866316" cy="40684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081" y="612775"/>
            <a:ext cx="10921192" cy="4273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957" y="5681809"/>
            <a:ext cx="8866316" cy="57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35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04D4-31A6-574E-B4D4-B4C9850CC3A2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354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35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75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4D4-31A6-574E-B4D4-B4C9850CC3A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9"/>
            <a:ext cx="109728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3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95905"/>
            <a:ext cx="5384800" cy="563025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95908"/>
            <a:ext cx="5384800" cy="56302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4D4-31A6-574E-B4D4-B4C9850CC3A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37" y="2834551"/>
            <a:ext cx="10363200" cy="1362075"/>
          </a:xfrm>
        </p:spPr>
        <p:txBody>
          <a:bodyPr anchor="t"/>
          <a:lstStyle>
            <a:lvl1pPr algn="l">
              <a:defRPr sz="37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437" y="133436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63E1A5-1729-4CE1-8A8C-71846115402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AAA1F5-ECB2-4822-9C32-B24731184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1353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81353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46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23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77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63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06096"/>
            <a:ext cx="4011084" cy="75504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9812"/>
            <a:ext cx="6815667" cy="5853113"/>
          </a:xfr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02057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15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84" y="3796715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84" y="447525"/>
            <a:ext cx="10802157" cy="3276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384" y="4363454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82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1354"/>
            <a:ext cx="10972800" cy="32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7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397"/>
            <a:ext cx="10972800" cy="29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39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0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733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467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668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3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9526"/>
            <a:ext cx="10972800" cy="491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04D4-31A6-574E-B4D4-B4C9850CC3A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9"/>
            <a:ext cx="109728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8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a.stewart@leeds.gov.uk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5FE8-E135-4F72-A0E3-9DAA2658E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Leeds Modern Slavery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521E-C184-4116-BBC3-637C6906D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20" y="3429000"/>
            <a:ext cx="8534400" cy="1101877"/>
          </a:xfrm>
        </p:spPr>
        <p:txBody>
          <a:bodyPr>
            <a:normAutofit/>
          </a:bodyPr>
          <a:lstStyle/>
          <a:p>
            <a:r>
              <a:rPr lang="en-GB" sz="2000" dirty="0"/>
              <a:t>Leeds Migration Partnership Strategy Group Meeting</a:t>
            </a:r>
          </a:p>
          <a:p>
            <a:r>
              <a:rPr lang="en-GB" sz="2000" dirty="0"/>
              <a:t>19</a:t>
            </a:r>
            <a:r>
              <a:rPr lang="en-GB" sz="2000" baseline="30000" dirty="0"/>
              <a:t>th</a:t>
            </a:r>
            <a:r>
              <a:rPr lang="en-GB" sz="2000" dirty="0"/>
              <a:t> January 2023</a:t>
            </a:r>
          </a:p>
        </p:txBody>
      </p:sp>
    </p:spTree>
    <p:extLst>
      <p:ext uri="{BB962C8B-B14F-4D97-AF65-F5344CB8AC3E}">
        <p14:creationId xmlns:p14="http://schemas.microsoft.com/office/powerpoint/2010/main" val="335898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F428-14E4-40E1-A10F-88B643EE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960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Safeguarding and Domestic Abuse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0BDD-93DF-423A-B3E2-5E78DE074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969837"/>
            <a:ext cx="10972800" cy="36486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Developing strategic safeguarding partnerships in relation to:</a:t>
            </a:r>
          </a:p>
          <a:p>
            <a:r>
              <a:rPr lang="en-GB" dirty="0"/>
              <a:t>Domestic abuse </a:t>
            </a:r>
          </a:p>
          <a:p>
            <a:r>
              <a:rPr lang="en-GB" dirty="0"/>
              <a:t>Violence against women and girls</a:t>
            </a:r>
          </a:p>
          <a:p>
            <a:r>
              <a:rPr lang="en-GB" dirty="0"/>
              <a:t>Sex work and sexual exploitation </a:t>
            </a:r>
          </a:p>
          <a:p>
            <a:r>
              <a:rPr lang="en-GB" dirty="0"/>
              <a:t>Serious violence</a:t>
            </a:r>
          </a:p>
          <a:p>
            <a:r>
              <a:rPr lang="en-GB" b="1" dirty="0"/>
              <a:t>Modern slavery</a:t>
            </a:r>
          </a:p>
        </p:txBody>
      </p:sp>
    </p:spTree>
    <p:extLst>
      <p:ext uri="{BB962C8B-B14F-4D97-AF65-F5344CB8AC3E}">
        <p14:creationId xmlns:p14="http://schemas.microsoft.com/office/powerpoint/2010/main" val="14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F428-14E4-40E1-A10F-88B643EE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46243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The Leeds Modern Slavery Board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BB25E5-4CC8-4820-9133-1CDDBE6A6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91001"/>
              </p:ext>
            </p:extLst>
          </p:nvPr>
        </p:nvGraphicFramePr>
        <p:xfrm>
          <a:off x="680720" y="1489243"/>
          <a:ext cx="8336805" cy="4620932"/>
        </p:xfrm>
        <a:graphic>
          <a:graphicData uri="http://schemas.openxmlformats.org/drawingml/2006/table">
            <a:tbl>
              <a:tblPr/>
              <a:tblGrid>
                <a:gridCol w="2778935">
                  <a:extLst>
                    <a:ext uri="{9D8B030D-6E8A-4147-A177-3AD203B41FA5}">
                      <a16:colId xmlns:a16="http://schemas.microsoft.com/office/drawing/2014/main" val="1749637783"/>
                    </a:ext>
                  </a:extLst>
                </a:gridCol>
                <a:gridCol w="2778935">
                  <a:extLst>
                    <a:ext uri="{9D8B030D-6E8A-4147-A177-3AD203B41FA5}">
                      <a16:colId xmlns:a16="http://schemas.microsoft.com/office/drawing/2014/main" val="3641910064"/>
                    </a:ext>
                  </a:extLst>
                </a:gridCol>
                <a:gridCol w="2778935">
                  <a:extLst>
                    <a:ext uri="{9D8B030D-6E8A-4147-A177-3AD203B41FA5}">
                      <a16:colId xmlns:a16="http://schemas.microsoft.com/office/drawing/2014/main" val="2651864655"/>
                    </a:ext>
                  </a:extLst>
                </a:gridCol>
              </a:tblGrid>
              <a:tr h="42996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Leeds City Council​</a:t>
                      </a:r>
                      <a:endParaRPr lang="en-GB" sz="18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Yorkshire Police​</a:t>
                      </a:r>
                      <a:endParaRPr lang="en-GB" sz="1800" b="1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4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Third sector​</a:t>
                      </a:r>
                      <a:endParaRPr lang="en-GB" sz="1800" b="1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65379"/>
                  </a:ext>
                </a:extLst>
              </a:tr>
              <a:tr h="38470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Safeguarding and Domestic Violence Team​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Leeds District Safeguarding​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A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Palm Cove​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67395"/>
                  </a:ext>
                </a:extLst>
              </a:tr>
              <a:tr h="54311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Migration Team​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Force Human Trafficking and Modern Slavery Team​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A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Basis Yorkshire​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70024"/>
                  </a:ext>
                </a:extLst>
              </a:tr>
              <a:tr h="38470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Private Sector Housing​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Force Intelligence Team​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A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Ashiana​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7973"/>
                  </a:ext>
                </a:extLst>
              </a:tr>
              <a:tr h="61100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Leeds Housing Options​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NHS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1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Additional organisations &amp; partnerships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4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1118"/>
                  </a:ext>
                </a:extLst>
              </a:tr>
              <a:tr h="226298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Children's Social Work Services​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D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Leeds and York Partnership Foundation Trust​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LSAB​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97348"/>
                  </a:ext>
                </a:extLst>
              </a:tr>
              <a:tr h="3168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LSCP​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4084"/>
                  </a:ext>
                </a:extLst>
              </a:tr>
              <a:tr h="63440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Adults &amp; Health Commissioning​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Leeds Community Healthcare​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Yorkshire Combined Authority Anti-Slavery Partnerships Team​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29797"/>
                  </a:ext>
                </a:extLst>
              </a:tr>
              <a:tr h="543115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Environmental Health​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Yorkshire Integrated Care Board​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Home Office Immigration​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45048"/>
                  </a:ext>
                </a:extLst>
              </a:tr>
              <a:tr h="5431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Leeds Teaching Hospitals Trust​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Trading Standards​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889" marR="67889" marT="33945" marB="33945">
                    <a:lnL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4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27032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FE83C0B3-62F8-4A97-8C63-BC9F48B0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73459" y="1165918"/>
            <a:ext cx="18763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1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630F-50E3-4FD2-AB13-517D743C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 2020-23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9087-247A-4E14-A014-09AFAF476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Developing and improving the way partners in Leeds work together to prevent and respond to modern slavery</a:t>
            </a:r>
          </a:p>
          <a:p>
            <a:r>
              <a:rPr lang="en-GB" dirty="0"/>
              <a:t>Focuses on the "4Ps" (national strategy)</a:t>
            </a:r>
          </a:p>
          <a:p>
            <a:pPr lvl="1"/>
            <a:r>
              <a:rPr lang="en-GB" dirty="0"/>
              <a:t>Pursue</a:t>
            </a:r>
          </a:p>
          <a:p>
            <a:pPr lvl="1"/>
            <a:r>
              <a:rPr lang="en-GB" dirty="0"/>
              <a:t>Prevent </a:t>
            </a:r>
          </a:p>
          <a:p>
            <a:pPr lvl="1"/>
            <a:r>
              <a:rPr lang="en-GB" dirty="0"/>
              <a:t>Protect </a:t>
            </a:r>
          </a:p>
          <a:p>
            <a:pPr lvl="1"/>
            <a:r>
              <a:rPr lang="en-GB" dirty="0"/>
              <a:t>Prepare</a:t>
            </a:r>
          </a:p>
        </p:txBody>
      </p:sp>
    </p:spTree>
    <p:extLst>
      <p:ext uri="{BB962C8B-B14F-4D97-AF65-F5344CB8AC3E}">
        <p14:creationId xmlns:p14="http://schemas.microsoft.com/office/powerpoint/2010/main" val="282395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48F5-8D42-4866-85F7-8015B8A6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73" y="173523"/>
            <a:ext cx="10972800" cy="1143000"/>
          </a:xfrm>
        </p:spPr>
        <p:txBody>
          <a:bodyPr/>
          <a:lstStyle/>
          <a:p>
            <a:r>
              <a:rPr lang="en-GB" dirty="0"/>
              <a:t>Pursue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53C1-74D9-4CBD-8F68-753FD6DC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73" y="1157036"/>
            <a:ext cx="7345680" cy="5203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Pursuing perpetrators and disrupting activity: </a:t>
            </a:r>
          </a:p>
          <a:p>
            <a:r>
              <a:rPr lang="en-GB" sz="2800" dirty="0"/>
              <a:t>Working together to share concerns and intelligence, allowing the police – and others as appropriate (e.g. GLAA) – to take action</a:t>
            </a:r>
          </a:p>
          <a:p>
            <a:r>
              <a:rPr lang="en-GB" sz="2800" dirty="0"/>
              <a:t>Joint operations e.g. Police, LCC Housing, Leeds Anti-Social Behaviour Team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A1835-E2D1-42B4-B5EB-789EDFFB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08" y="888216"/>
            <a:ext cx="3949903" cy="3530781"/>
          </a:xfrm>
          <a:prstGeom prst="rect">
            <a:avLst/>
          </a:prstGeom>
        </p:spPr>
      </p:pic>
      <p:pic>
        <p:nvPicPr>
          <p:cNvPr id="2050" name="Picture 2" descr="Programme Precision">
            <a:extLst>
              <a:ext uri="{FF2B5EF4-FFF2-40B4-BE49-F238E27FC236}">
                <a16:creationId xmlns:a16="http://schemas.microsoft.com/office/drawing/2014/main" id="{D0EA78D8-F068-4291-9C77-192DDC41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8" y="4735727"/>
            <a:ext cx="69913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9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48F5-8D42-4866-85F7-8015B8A6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3845"/>
            <a:ext cx="10972800" cy="1143000"/>
          </a:xfrm>
        </p:spPr>
        <p:txBody>
          <a:bodyPr/>
          <a:lstStyle/>
          <a:p>
            <a:r>
              <a:rPr lang="en-GB" dirty="0"/>
              <a:t>Prevent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53C1-74D9-4CBD-8F68-753FD6DC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084051"/>
            <a:ext cx="6768465" cy="26523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Preventing the facilitation of modern slavery in Leeds:</a:t>
            </a:r>
          </a:p>
          <a:p>
            <a:r>
              <a:rPr lang="en-GB" sz="2400" dirty="0"/>
              <a:t>Transparency in supply chains </a:t>
            </a:r>
          </a:p>
          <a:p>
            <a:r>
              <a:rPr lang="en-GB" sz="2400" dirty="0"/>
              <a:t>Raising public awareness of modern slavery (e.g. work of the Migrant Access Project and Migrant Community Networkers)</a:t>
            </a:r>
          </a:p>
          <a:p>
            <a:r>
              <a:rPr lang="en-GB" sz="2400" dirty="0"/>
              <a:t>The Leeds Pledge to Tackle Modern Slavery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8CFC4-EB3A-42A8-BE7E-41D6C40E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04" y="3858333"/>
            <a:ext cx="4438057" cy="2421948"/>
          </a:xfrm>
          <a:prstGeom prst="rect">
            <a:avLst/>
          </a:prstGeom>
        </p:spPr>
      </p:pic>
      <p:pic>
        <p:nvPicPr>
          <p:cNvPr id="3074" name="Picture 2" descr="Deputy Leader of Leeds City Council with signed pledge poster">
            <a:extLst>
              <a:ext uri="{FF2B5EF4-FFF2-40B4-BE49-F238E27FC236}">
                <a16:creationId xmlns:a16="http://schemas.microsoft.com/office/drawing/2014/main" id="{06E3B9F8-4498-4467-BEAE-0458052F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39" y="308065"/>
            <a:ext cx="4204335" cy="420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8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48F5-8D42-4866-85F7-8015B8A6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3845"/>
            <a:ext cx="10972800" cy="1143000"/>
          </a:xfrm>
        </p:spPr>
        <p:txBody>
          <a:bodyPr/>
          <a:lstStyle/>
          <a:p>
            <a:r>
              <a:rPr lang="en-GB" dirty="0"/>
              <a:t>Protect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53C1-74D9-4CBD-8F68-753FD6DC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196845"/>
            <a:ext cx="6768465" cy="3396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/>
              <a:t>Protect people who are victims or at risk of becoming victims:</a:t>
            </a:r>
          </a:p>
          <a:p>
            <a:r>
              <a:rPr lang="en-GB" sz="2600" dirty="0"/>
              <a:t>Implementing pathways and training around statutory duties: NRM and </a:t>
            </a:r>
            <a:r>
              <a:rPr lang="en-GB" sz="2600" dirty="0" err="1"/>
              <a:t>DtN</a:t>
            </a:r>
            <a:endParaRPr lang="en-GB" sz="2600" dirty="0"/>
          </a:p>
          <a:p>
            <a:r>
              <a:rPr lang="en-GB" sz="2600" dirty="0"/>
              <a:t>Workforce development – awareness raising, training, guidance so workforce understand MSHT and how to recognise and support victims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616C2-FD35-4D44-92A9-02DFB57F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891" y="283121"/>
            <a:ext cx="4559534" cy="3467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4C594-7AD6-4413-B804-2E3E59C15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97" y="4593354"/>
            <a:ext cx="5422354" cy="15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4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48F5-8D42-4866-85F7-8015B8A6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0"/>
            <a:ext cx="10972800" cy="1143000"/>
          </a:xfrm>
        </p:spPr>
        <p:txBody>
          <a:bodyPr/>
          <a:lstStyle/>
          <a:p>
            <a:r>
              <a:rPr lang="en-GB" dirty="0"/>
              <a:t>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53C1-74D9-4CBD-8F68-753FD6DC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930947"/>
            <a:ext cx="4876272" cy="278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Prepare for victims to be well-supported: </a:t>
            </a:r>
          </a:p>
          <a:p>
            <a:r>
              <a:rPr lang="en-GB" sz="2600" dirty="0"/>
              <a:t>Embedding victim pathways </a:t>
            </a:r>
          </a:p>
          <a:p>
            <a:r>
              <a:rPr lang="en-GB" sz="2600" dirty="0"/>
              <a:t>Victim reception centres</a:t>
            </a:r>
          </a:p>
          <a:p>
            <a:r>
              <a:rPr lang="en-GB" sz="2600" dirty="0"/>
              <a:t>Workforce development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9CEDB-24D0-49CE-9FDD-8A5954E8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07" y="3716822"/>
            <a:ext cx="4614219" cy="2595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8F94C-009D-4888-86E9-A981C68A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450" y="350520"/>
            <a:ext cx="5053528" cy="33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A33E-C561-4629-B423-6AD91158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9639"/>
            <a:ext cx="10972800" cy="1143000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95632-4728-422C-B5E9-A6867444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2639"/>
            <a:ext cx="10972800" cy="3130484"/>
          </a:xfrm>
        </p:spPr>
        <p:txBody>
          <a:bodyPr/>
          <a:lstStyle/>
          <a:p>
            <a:r>
              <a:rPr lang="en-GB" dirty="0"/>
              <a:t>Any questions? </a:t>
            </a:r>
          </a:p>
          <a:p>
            <a:r>
              <a:rPr lang="en-GB" dirty="0"/>
              <a:t>Partnership working </a:t>
            </a:r>
          </a:p>
          <a:p>
            <a:r>
              <a:rPr lang="en-GB" dirty="0"/>
              <a:t>Link to the Board via the Migration Team</a:t>
            </a:r>
          </a:p>
          <a:p>
            <a:r>
              <a:rPr lang="en-GB" dirty="0">
                <a:hlinkClick r:id="rId2"/>
              </a:rPr>
              <a:t>nicola.stewart@leeds.gov.uk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104586"/>
      </p:ext>
    </p:extLst>
  </p:cSld>
  <p:clrMapOvr>
    <a:masterClrMapping/>
  </p:clrMapOvr>
</p:sld>
</file>

<file path=ppt/theme/theme1.xml><?xml version="1.0" encoding="utf-8"?>
<a:theme xmlns:a="http://schemas.openxmlformats.org/drawingml/2006/main" name="LCCcorptheme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corptheme" id="{00B1A147-38C3-4E7F-9B64-BD2DAF657AB2}" vid="{C3B8494C-4124-4F1B-960A-4F27C3A7EAA5}"/>
    </a:ext>
  </a:extLst>
</a:theme>
</file>

<file path=ppt/theme/theme2.xml><?xml version="1.0" encoding="utf-8"?>
<a:theme xmlns:a="http://schemas.openxmlformats.org/drawingml/2006/main" name="5. LCC Design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4E738371-978A-4985-A421-FDF5B65F4B95}"/>
    </a:ext>
  </a:extLst>
</a:theme>
</file>

<file path=ppt/theme/theme3.xml><?xml version="1.0" encoding="utf-8"?>
<a:theme xmlns:a="http://schemas.openxmlformats.org/drawingml/2006/main" name="3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194927EF-3C20-4179-9569-743EB8C8CF49}"/>
    </a:ext>
  </a:extLst>
</a:theme>
</file>

<file path=ppt/theme/theme4.xml><?xml version="1.0" encoding="utf-8"?>
<a:theme xmlns:a="http://schemas.openxmlformats.org/drawingml/2006/main" name="2. LCC Design">
  <a:themeElements>
    <a:clrScheme name="Custom 12">
      <a:dk1>
        <a:sysClr val="windowText" lastClr="000000"/>
      </a:dk1>
      <a:lt1>
        <a:sysClr val="window" lastClr="FFFFFF"/>
      </a:lt1>
      <a:dk2>
        <a:srgbClr val="18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D6EAD3C1-3E2C-4497-8E77-68B6330AF218}"/>
    </a:ext>
  </a:extLst>
</a:theme>
</file>

<file path=ppt/theme/theme5.xml><?xml version="1.0" encoding="utf-8"?>
<a:theme xmlns:a="http://schemas.openxmlformats.org/drawingml/2006/main" name="1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BF0B1DBE-FFDE-426B-BDA4-D7A3D12596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13BBE586CCB48A4483B5C73300602" ma:contentTypeVersion="16" ma:contentTypeDescription="Create a new document." ma:contentTypeScope="" ma:versionID="ba0d060f7ba4f30bbe0b3c5568e9dbf5">
  <xsd:schema xmlns:xsd="http://www.w3.org/2001/XMLSchema" xmlns:xs="http://www.w3.org/2001/XMLSchema" xmlns:p="http://schemas.microsoft.com/office/2006/metadata/properties" xmlns:ns2="ac5c2849-74a1-46d7-ad44-587ab7d0a8b9" xmlns:ns3="ea74f8ca-af46-466e-8847-42b2070724b1" targetNamespace="http://schemas.microsoft.com/office/2006/metadata/properties" ma:root="true" ma:fieldsID="8f0e6619e309f602119bb4caf29742a0" ns2:_="" ns3:_="">
    <xsd:import namespace="ac5c2849-74a1-46d7-ad44-587ab7d0a8b9"/>
    <xsd:import namespace="ea74f8ca-af46-466e-8847-42b2070724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c2849-74a1-46d7-ad44-587ab7d0a8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a58ce9-c97c-41d0-bfdb-c30342169baa}" ma:internalName="TaxCatchAll" ma:showField="CatchAllData" ma:web="ac5c2849-74a1-46d7-ad44-587ab7d0a8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f8ca-af46-466e-8847-42b207072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90830b-6321-4205-8fd0-8a030ac599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C7924C-EE4A-45C3-A8F5-4DFB7E1424A7}"/>
</file>

<file path=customXml/itemProps2.xml><?xml version="1.0" encoding="utf-8"?>
<ds:datastoreItem xmlns:ds="http://schemas.openxmlformats.org/officeDocument/2006/customXml" ds:itemID="{9186D7CB-27EC-4637-8803-566721245D5A}"/>
</file>

<file path=docProps/app.xml><?xml version="1.0" encoding="utf-8"?>
<Properties xmlns="http://schemas.openxmlformats.org/officeDocument/2006/extended-properties" xmlns:vt="http://schemas.openxmlformats.org/officeDocument/2006/docPropsVTypes">
  <Template>LCCcorptheme</Template>
  <TotalTime>8514</TotalTime>
  <Words>388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LCCcorptheme</vt:lpstr>
      <vt:lpstr>5. LCC Design</vt:lpstr>
      <vt:lpstr>3. LCC Design</vt:lpstr>
      <vt:lpstr>2. LCC Design</vt:lpstr>
      <vt:lpstr>1. LCC Design</vt:lpstr>
      <vt:lpstr>Leeds Modern Slavery Board</vt:lpstr>
      <vt:lpstr>Safeguarding and Domestic Abuse Team</vt:lpstr>
      <vt:lpstr>The Leeds Modern Slavery Board</vt:lpstr>
      <vt:lpstr>Strategy 2020-23</vt:lpstr>
      <vt:lpstr>Pursue</vt:lpstr>
      <vt:lpstr>Prevent</vt:lpstr>
      <vt:lpstr>Protect</vt:lpstr>
      <vt:lpstr>Prepare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Leeds Modern Slavery Board</dc:title>
  <dc:creator>Stewart, Nicola</dc:creator>
  <cp:lastModifiedBy>Stewart, Nicola</cp:lastModifiedBy>
  <cp:revision>2</cp:revision>
  <dcterms:created xsi:type="dcterms:W3CDTF">2023-01-13T11:55:31Z</dcterms:created>
  <dcterms:modified xsi:type="dcterms:W3CDTF">2023-02-03T11:55:35Z</dcterms:modified>
</cp:coreProperties>
</file>